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6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baevskaya\Downloads\фото (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" y="1387678"/>
            <a:ext cx="3041009" cy="405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88000" y="1895678"/>
            <a:ext cx="4064000" cy="304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40000" y="1905000"/>
            <a:ext cx="4064000" cy="304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91" y="764704"/>
            <a:ext cx="913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Космический поезд московского метро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91" y="5517232"/>
            <a:ext cx="9137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 оформлен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честь 55-летия Дня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космонавтики.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Ходит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Таганско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-Краснопресненской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метрополитена.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5672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Office PowerPoint</Application>
  <PresentationFormat>Экран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Баевская Юлия Ивановна</dc:creator>
  <cp:lastModifiedBy>Баевская Юлия Ивановна</cp:lastModifiedBy>
  <cp:revision>1</cp:revision>
  <dcterms:created xsi:type="dcterms:W3CDTF">2016-10-26T07:22:29Z</dcterms:created>
  <dcterms:modified xsi:type="dcterms:W3CDTF">2016-10-26T07:32:13Z</dcterms:modified>
</cp:coreProperties>
</file>