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E:\&#1086;&#1083;&#1080;&#1084;&#1087;&#1080;&#1072;&#1076;&#1072;\2016-2017\&#1089;&#1072;&#1076;%20&#1101;&#1088;&#1084;&#1080;&#1090;&#1072;&#1078;\VID-20161219-WA0000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VID-20161219-WA000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1</cp:revision>
  <dcterms:created xsi:type="dcterms:W3CDTF">2016-12-19T18:07:29Z</dcterms:created>
  <dcterms:modified xsi:type="dcterms:W3CDTF">2016-12-19T18:09:38Z</dcterms:modified>
</cp:coreProperties>
</file>