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02624" cy="7200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5301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67744" cy="214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Users\Пользователь\Desktop\докладв 4кл\кусково и экошкола\IMG_20161120_10401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692696"/>
            <a:ext cx="5796136" cy="3528392"/>
          </a:xfrm>
          <a:prstGeom prst="rect">
            <a:avLst/>
          </a:prstGeom>
          <a:noFill/>
        </p:spPr>
      </p:pic>
      <p:pic>
        <p:nvPicPr>
          <p:cNvPr id="9" name="Picture 4" descr="D:\Users\Пользователь\Desktop\докладв 4кл\кусково и экошкола\IMG_20161120_104405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592885"/>
            <a:ext cx="3020153" cy="2265115"/>
          </a:xfrm>
          <a:prstGeom prst="rect">
            <a:avLst/>
          </a:prstGeom>
          <a:noFill/>
        </p:spPr>
      </p:pic>
      <p:pic>
        <p:nvPicPr>
          <p:cNvPr id="10" name="Picture 5" descr="D:\Users\Пользователь\Desktop\докладв 4кл\кусково и экошкола\IMG_20161120_123641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376861"/>
            <a:ext cx="3635896" cy="2481139"/>
          </a:xfrm>
          <a:prstGeom prst="rect">
            <a:avLst/>
          </a:prstGeom>
          <a:noFill/>
        </p:spPr>
      </p:pic>
      <p:pic>
        <p:nvPicPr>
          <p:cNvPr id="15" name="Picture 6" descr="D:\Users\Пользователь\Desktop\докладв 4кл\кусково и экошкола\IMG_20161120_124052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420888"/>
            <a:ext cx="3347864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</cp:revision>
  <dcterms:created xsi:type="dcterms:W3CDTF">2017-01-10T20:32:47Z</dcterms:created>
  <dcterms:modified xsi:type="dcterms:W3CDTF">2017-01-10T20:45:18Z</dcterms:modified>
</cp:coreProperties>
</file>