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02624" cy="720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530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77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" name="Picture 2" descr="D:\Users\Пользователь\Desktop\докладв 4кл\сокольники\IMG_20161015_130107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3" y="1340768"/>
            <a:ext cx="2792940" cy="2304256"/>
          </a:xfrm>
          <a:prstGeom prst="rect">
            <a:avLst/>
          </a:prstGeom>
          <a:noFill/>
        </p:spPr>
      </p:pic>
      <p:pic>
        <p:nvPicPr>
          <p:cNvPr id="20" name="Picture 3" descr="D:\Users\Пользователь\Desktop\докладв 4кл\сокольники\IMG_20161015_12572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293096"/>
            <a:ext cx="2721818" cy="2564904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0" y="2996952"/>
            <a:ext cx="8460432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КТО</a:t>
            </a:r>
            <a:r>
              <a:rPr lang="en-US" dirty="0" smtClean="0"/>
              <a:t>, </a:t>
            </a:r>
            <a:r>
              <a:rPr lang="ru-RU" dirty="0" smtClean="0"/>
              <a:t>КТО В ТЕРЕМОЧКЕ ЖИВЕТ?</a:t>
            </a:r>
          </a:p>
          <a:p>
            <a:pPr algn="ctr"/>
            <a:r>
              <a:rPr lang="ru-RU" dirty="0" smtClean="0"/>
              <a:t>УГАДАЕМ???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63888" y="692696"/>
            <a:ext cx="1778496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ТЕРЕМОК</a:t>
            </a:r>
            <a:endParaRPr lang="ru-RU" dirty="0"/>
          </a:p>
        </p:txBody>
      </p:sp>
      <p:pic>
        <p:nvPicPr>
          <p:cNvPr id="26" name="Picture 4" descr="D:\Users\Пользователь\Desktop\докладв 4кл\сокольники\IMG_20161015_12595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127176" cy="2404864"/>
          </a:xfrm>
          <a:prstGeom prst="rect">
            <a:avLst/>
          </a:prstGeom>
          <a:noFill/>
        </p:spPr>
      </p:pic>
      <p:pic>
        <p:nvPicPr>
          <p:cNvPr id="29" name="Picture 5" descr="D:\Users\Пользователь\Desktop\докладв 4кл\сокольники\IMG_20161015_13111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0"/>
            <a:ext cx="2267744" cy="2597771"/>
          </a:xfrm>
          <a:prstGeom prst="rect">
            <a:avLst/>
          </a:prstGeom>
          <a:noFill/>
        </p:spPr>
      </p:pic>
      <p:sp>
        <p:nvSpPr>
          <p:cNvPr id="33" name="Двойная стрелка вверх/вниз 32"/>
          <p:cNvSpPr/>
          <p:nvPr/>
        </p:nvSpPr>
        <p:spPr>
          <a:xfrm>
            <a:off x="1619672" y="2420888"/>
            <a:ext cx="216024" cy="648072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войная стрелка вверх/вниз 33"/>
          <p:cNvSpPr/>
          <p:nvPr/>
        </p:nvSpPr>
        <p:spPr>
          <a:xfrm>
            <a:off x="7524328" y="2564904"/>
            <a:ext cx="216024" cy="576064"/>
          </a:xfrm>
          <a:prstGeom prst="up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6" descr="D:\Users\Пользователь\Desktop\докладв 4кл\сокольники\IMG_20161015_141251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0700" y="3861048"/>
            <a:ext cx="2273300" cy="2996952"/>
          </a:xfrm>
          <a:prstGeom prst="rect">
            <a:avLst/>
          </a:prstGeom>
          <a:noFill/>
        </p:spPr>
      </p:pic>
      <p:pic>
        <p:nvPicPr>
          <p:cNvPr id="36" name="Picture 7" descr="D:\Users\Пользователь\Desktop\докладв 4кл\сокольники\IMG_20161015_134936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149080"/>
            <a:ext cx="2483768" cy="2708920"/>
          </a:xfrm>
          <a:prstGeom prst="rect">
            <a:avLst/>
          </a:prstGeom>
          <a:noFill/>
        </p:spPr>
      </p:pic>
      <p:sp>
        <p:nvSpPr>
          <p:cNvPr id="37" name="Двойная стрелка вверх/вниз 36"/>
          <p:cNvSpPr/>
          <p:nvPr/>
        </p:nvSpPr>
        <p:spPr>
          <a:xfrm>
            <a:off x="4211960" y="3645024"/>
            <a:ext cx="216024" cy="648072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войная стрелка вверх/вниз 38"/>
          <p:cNvSpPr/>
          <p:nvPr/>
        </p:nvSpPr>
        <p:spPr>
          <a:xfrm>
            <a:off x="539552" y="3501008"/>
            <a:ext cx="216024" cy="576064"/>
          </a:xfrm>
          <a:prstGeom prst="up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верх/вниз 40"/>
          <p:cNvSpPr/>
          <p:nvPr/>
        </p:nvSpPr>
        <p:spPr>
          <a:xfrm>
            <a:off x="8172400" y="3429000"/>
            <a:ext cx="144016" cy="432048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войная стрелка влево/вправо 41"/>
          <p:cNvSpPr/>
          <p:nvPr/>
        </p:nvSpPr>
        <p:spPr>
          <a:xfrm>
            <a:off x="2483768" y="5589240"/>
            <a:ext cx="720080" cy="216024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войная стрелка влево/вправо 42"/>
          <p:cNvSpPr/>
          <p:nvPr/>
        </p:nvSpPr>
        <p:spPr>
          <a:xfrm>
            <a:off x="6012160" y="4941168"/>
            <a:ext cx="792088" cy="216024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5" name="Picture 7" descr="D:\Users\Пользователь\Desktop\докладв 4кл\сокольники\IMG_20161015_134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1176" y="4005064"/>
            <a:ext cx="2828132" cy="2121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</cp:revision>
  <dcterms:created xsi:type="dcterms:W3CDTF">2017-01-10T20:32:47Z</dcterms:created>
  <dcterms:modified xsi:type="dcterms:W3CDTF">2017-01-10T21:20:43Z</dcterms:modified>
</cp:coreProperties>
</file>