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42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06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00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52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38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69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99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62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96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44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26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AB3E-0E1A-4B61-8528-B9BEF5D5FEBF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9D68B-7E61-4805-8200-E83C4EB7D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12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09332" y="2264199"/>
            <a:ext cx="1397770" cy="17702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00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366" y="2348880"/>
            <a:ext cx="1193701" cy="1002363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/>
            <a:contourClr>
              <a:srgbClr val="969696"/>
            </a:contourClr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708" y="2987000"/>
            <a:ext cx="1009015" cy="893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4653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046" t="21214" r="8792" b="19443"/>
          <a:stretch/>
        </p:blipFill>
        <p:spPr>
          <a:xfrm>
            <a:off x="3995936" y="2348880"/>
            <a:ext cx="1800200" cy="11635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4283968" y="2348880"/>
            <a:ext cx="1224135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</a:rPr>
              <a:t>ОЛИМПИАДА </a:t>
            </a:r>
          </a:p>
          <a:p>
            <a:pPr algn="ctr"/>
            <a:r>
              <a:rPr lang="ru-RU" sz="8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</a:t>
            </a:r>
            <a:r>
              <a:rPr lang="ru-RU" sz="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узеи </a:t>
            </a:r>
            <a:r>
              <a:rPr lang="ru-RU" sz="8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парки</a:t>
            </a:r>
            <a:r>
              <a:rPr lang="ru-RU" sz="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усадьбы</a:t>
            </a:r>
            <a:endParaRPr lang="ru-RU" sz="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82348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Oleg</dc:creator>
  <cp:lastModifiedBy>Oleg</cp:lastModifiedBy>
  <cp:revision>9</cp:revision>
  <dcterms:created xsi:type="dcterms:W3CDTF">2017-09-27T16:34:54Z</dcterms:created>
  <dcterms:modified xsi:type="dcterms:W3CDTF">2017-09-28T17:23:24Z</dcterms:modified>
</cp:coreProperties>
</file>